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74" r:id="rId2"/>
  </p:sldMasterIdLst>
  <p:notesMasterIdLst>
    <p:notesMasterId r:id="rId11"/>
  </p:notesMasterIdLst>
  <p:sldIdLst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h388otK7Ukn+us8I/O3utMMeRJ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2"/>
  </p:normalViewPr>
  <p:slideViewPr>
    <p:cSldViewPr snapToGrid="0">
      <p:cViewPr varScale="1">
        <p:scale>
          <a:sx n="63" d="100"/>
          <a:sy n="63" d="100"/>
        </p:scale>
        <p:origin x="6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500"/>
          </a:p>
        </p:txBody>
      </p:sp>
      <p:sp>
        <p:nvSpPr>
          <p:cNvPr id="256" name="Google Shape;256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1838e3e1e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g21838e3e1eb_0_0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42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3" name="Google Shape;263;g21838e3e1eb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9" name="Google Shape;269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5" name="Google Shape;275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1" name="Google Shape;281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7" name="Google Shape;287;p39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4284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8" name="Google Shape;288;p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41:notes"/>
          <p:cNvSpPr txBox="1">
            <a:spLocks noGrp="1"/>
          </p:cNvSpPr>
          <p:nvPr>
            <p:ph type="body" idx="1"/>
          </p:nvPr>
        </p:nvSpPr>
        <p:spPr>
          <a:xfrm>
            <a:off x="685800" y="4400549"/>
            <a:ext cx="5486400" cy="4284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3" name="Google Shape;303;p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9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B">
  <p:cSld name="Cover B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8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cxnSp>
        <p:nvCxnSpPr>
          <p:cNvPr id="73" name="Google Shape;73;p18"/>
          <p:cNvCxnSpPr/>
          <p:nvPr/>
        </p:nvCxnSpPr>
        <p:spPr>
          <a:xfrm rot="10800000">
            <a:off x="3882958" y="7360214"/>
            <a:ext cx="2635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4" name="Google Shape;74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916202" y="730250"/>
            <a:ext cx="2635200" cy="270192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8"/>
          <p:cNvSpPr/>
          <p:nvPr/>
        </p:nvSpPr>
        <p:spPr>
          <a:xfrm>
            <a:off x="733494" y="3740152"/>
            <a:ext cx="2632200" cy="1800224"/>
          </a:xfrm>
          <a:custGeom>
            <a:avLst/>
            <a:gdLst/>
            <a:ahLst/>
            <a:cxnLst/>
            <a:rect l="l" t="t" r="r" b="b"/>
            <a:pathLst>
              <a:path w="195276" h="133554" extrusionOk="0">
                <a:moveTo>
                  <a:pt x="979" y="133489"/>
                </a:moveTo>
                <a:lnTo>
                  <a:pt x="120554" y="59108"/>
                </a:lnTo>
                <a:lnTo>
                  <a:pt x="182583" y="59108"/>
                </a:lnTo>
                <a:cubicBezTo>
                  <a:pt x="184583" y="59108"/>
                  <a:pt x="186204" y="60729"/>
                  <a:pt x="186204" y="62729"/>
                </a:cubicBezTo>
                <a:cubicBezTo>
                  <a:pt x="186204" y="62731"/>
                  <a:pt x="186204" y="62735"/>
                  <a:pt x="186204" y="62737"/>
                </a:cubicBezTo>
                <a:cubicBezTo>
                  <a:pt x="186305" y="64000"/>
                  <a:pt x="185638" y="65201"/>
                  <a:pt x="184512" y="65783"/>
                </a:cubicBezTo>
                <a:lnTo>
                  <a:pt x="125782" y="100994"/>
                </a:lnTo>
                <a:cubicBezTo>
                  <a:pt x="121967" y="103278"/>
                  <a:pt x="120630" y="107863"/>
                  <a:pt x="120630" y="111298"/>
                </a:cubicBezTo>
                <a:lnTo>
                  <a:pt x="120571" y="133489"/>
                </a:lnTo>
                <a:lnTo>
                  <a:pt x="195206" y="133489"/>
                </a:lnTo>
                <a:lnTo>
                  <a:pt x="195206" y="4524"/>
                </a:lnTo>
                <a:cubicBezTo>
                  <a:pt x="195213" y="1996"/>
                  <a:pt x="193170" y="-59"/>
                  <a:pt x="190642" y="-66"/>
                </a:cubicBezTo>
                <a:cubicBezTo>
                  <a:pt x="190572" y="-66"/>
                  <a:pt x="190504" y="-65"/>
                  <a:pt x="190434" y="-62"/>
                </a:cubicBezTo>
                <a:lnTo>
                  <a:pt x="119217" y="-62"/>
                </a:lnTo>
                <a:lnTo>
                  <a:pt x="-70" y="73998"/>
                </a:lnTo>
                <a:lnTo>
                  <a:pt x="-70" y="1334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>
            <a:off x="9144000" y="9847871"/>
            <a:ext cx="877082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ubTitle" idx="3"/>
          </p:nvPr>
        </p:nvSpPr>
        <p:spPr>
          <a:xfrm>
            <a:off x="3882959" y="5923204"/>
            <a:ext cx="13668442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lvl="2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lvl="4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body" idx="4"/>
          </p:nvPr>
        </p:nvSpPr>
        <p:spPr>
          <a:xfrm>
            <a:off x="3882958" y="7796406"/>
            <a:ext cx="7680964" cy="430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800"/>
              <a:buNone/>
              <a:defRPr sz="2800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body" idx="5"/>
          </p:nvPr>
        </p:nvSpPr>
        <p:spPr>
          <a:xfrm>
            <a:off x="3882958" y="8222781"/>
            <a:ext cx="768096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200"/>
              <a:buNone/>
              <a:defRPr sz="2200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ftr" idx="11"/>
          </p:nvPr>
        </p:nvSpPr>
        <p:spPr>
          <a:xfrm>
            <a:off x="368301" y="9473274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/>
          <p:nvPr/>
        </p:nvSpPr>
        <p:spPr>
          <a:xfrm>
            <a:off x="368301" y="9727736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2022 Autodesk. All rights reserved.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8"/>
          <p:cNvSpPr txBox="1">
            <a:spLocks noGrp="1"/>
          </p:cNvSpPr>
          <p:nvPr>
            <p:ph type="title"/>
          </p:nvPr>
        </p:nvSpPr>
        <p:spPr>
          <a:xfrm>
            <a:off x="3882958" y="3512884"/>
            <a:ext cx="13668440" cy="22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B">
  <p:cSld name="Divider B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9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86" name="Google Shape;86;p19"/>
          <p:cNvSpPr/>
          <p:nvPr/>
        </p:nvSpPr>
        <p:spPr>
          <a:xfrm>
            <a:off x="15645007" y="730250"/>
            <a:ext cx="1903394" cy="1301776"/>
          </a:xfrm>
          <a:custGeom>
            <a:avLst/>
            <a:gdLst/>
            <a:ahLst/>
            <a:cxnLst/>
            <a:rect l="l" t="t" r="r" b="b"/>
            <a:pathLst>
              <a:path w="195276" h="133554" extrusionOk="0">
                <a:moveTo>
                  <a:pt x="979" y="133489"/>
                </a:moveTo>
                <a:lnTo>
                  <a:pt x="120554" y="59108"/>
                </a:lnTo>
                <a:lnTo>
                  <a:pt x="182583" y="59108"/>
                </a:lnTo>
                <a:cubicBezTo>
                  <a:pt x="184583" y="59108"/>
                  <a:pt x="186204" y="60729"/>
                  <a:pt x="186204" y="62729"/>
                </a:cubicBezTo>
                <a:cubicBezTo>
                  <a:pt x="186204" y="62731"/>
                  <a:pt x="186204" y="62735"/>
                  <a:pt x="186204" y="62737"/>
                </a:cubicBezTo>
                <a:cubicBezTo>
                  <a:pt x="186305" y="64000"/>
                  <a:pt x="185638" y="65201"/>
                  <a:pt x="184512" y="65783"/>
                </a:cubicBezTo>
                <a:lnTo>
                  <a:pt x="125782" y="100994"/>
                </a:lnTo>
                <a:cubicBezTo>
                  <a:pt x="121967" y="103278"/>
                  <a:pt x="120630" y="107863"/>
                  <a:pt x="120630" y="111298"/>
                </a:cubicBezTo>
                <a:lnTo>
                  <a:pt x="120571" y="133489"/>
                </a:lnTo>
                <a:lnTo>
                  <a:pt x="195206" y="133489"/>
                </a:lnTo>
                <a:lnTo>
                  <a:pt x="195206" y="4524"/>
                </a:lnTo>
                <a:cubicBezTo>
                  <a:pt x="195213" y="1996"/>
                  <a:pt x="193170" y="-59"/>
                  <a:pt x="190642" y="-66"/>
                </a:cubicBezTo>
                <a:cubicBezTo>
                  <a:pt x="190572" y="-66"/>
                  <a:pt x="190504" y="-65"/>
                  <a:pt x="190434" y="-62"/>
                </a:cubicBezTo>
                <a:lnTo>
                  <a:pt x="119217" y="-62"/>
                </a:lnTo>
                <a:lnTo>
                  <a:pt x="-70" y="73998"/>
                </a:lnTo>
                <a:lnTo>
                  <a:pt x="-70" y="1334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373180" y="9835635"/>
            <a:ext cx="877082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3"/>
          </p:nvPr>
        </p:nvSpPr>
        <p:spPr>
          <a:xfrm>
            <a:off x="1474790" y="5944013"/>
            <a:ext cx="11379200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00"/>
              <a:buNone/>
              <a:defRPr sz="27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1474790" y="3529750"/>
            <a:ext cx="13668440" cy="22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, and Content">
  <p:cSld name="Title, Subtitle, and Conten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>
            <a:spLocks noGrp="1"/>
          </p:cNvSpPr>
          <p:nvPr>
            <p:ph type="body" idx="1"/>
          </p:nvPr>
        </p:nvSpPr>
        <p:spPr>
          <a:xfrm>
            <a:off x="736980" y="1558927"/>
            <a:ext cx="16814040" cy="492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None/>
              <a:defRPr sz="3200" b="1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body" idx="2"/>
          </p:nvPr>
        </p:nvSpPr>
        <p:spPr>
          <a:xfrm>
            <a:off x="736980" y="2377440"/>
            <a:ext cx="1681404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Font typeface="Arial"/>
              <a:buChar char=" "/>
              <a:defRPr b="1"/>
            </a:lvl1pPr>
            <a:lvl2pPr marL="914400" lvl="1" indent="-406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800"/>
              <a:buFont typeface="Arial"/>
              <a:buChar char=" "/>
              <a:defRPr/>
            </a:lvl2pPr>
            <a:lvl3pPr marL="1371600" lvl="2" indent="-3810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Arial"/>
              <a:buChar char=" 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- 2 Column">
  <p:cSld name="Title and Content - 2 Column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>
            <a:spLocks noGrp="1"/>
          </p:cNvSpPr>
          <p:nvPr>
            <p:ph type="body" idx="1"/>
          </p:nvPr>
        </p:nvSpPr>
        <p:spPr>
          <a:xfrm>
            <a:off x="736980" y="2377440"/>
            <a:ext cx="81403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body" idx="2"/>
          </p:nvPr>
        </p:nvSpPr>
        <p:spPr>
          <a:xfrm>
            <a:off x="9411080" y="2377440"/>
            <a:ext cx="81403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Image">
  <p:cSld name="Title, Text, and Image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2"/>
          <p:cNvSpPr txBox="1">
            <a:spLocks noGrp="1"/>
          </p:cNvSpPr>
          <p:nvPr>
            <p:ph type="body" idx="1"/>
          </p:nvPr>
        </p:nvSpPr>
        <p:spPr>
          <a:xfrm>
            <a:off x="736980" y="2377440"/>
            <a:ext cx="81403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2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2"/>
          <p:cNvSpPr>
            <a:spLocks noGrp="1"/>
          </p:cNvSpPr>
          <p:nvPr>
            <p:ph type="pic" idx="2"/>
          </p:nvPr>
        </p:nvSpPr>
        <p:spPr>
          <a:xfrm>
            <a:off x="9410705" y="2397288"/>
            <a:ext cx="8140698" cy="7158192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05" name="Google Shape;105;p22"/>
          <p:cNvSpPr txBox="1">
            <a:spLocks noGrp="1"/>
          </p:cNvSpPr>
          <p:nvPr>
            <p:ph type="body" idx="3"/>
          </p:nvPr>
        </p:nvSpPr>
        <p:spPr>
          <a:xfrm>
            <a:off x="9407526" y="9278481"/>
            <a:ext cx="814387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3150" tIns="45700" rIns="73150" bIns="4570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22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Right">
  <p:cSld name="Image Righ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3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1026396" cy="797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body" idx="1"/>
          </p:nvPr>
        </p:nvSpPr>
        <p:spPr>
          <a:xfrm>
            <a:off x="736980" y="1558927"/>
            <a:ext cx="11026396" cy="492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None/>
              <a:defRPr sz="3200" b="1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23"/>
          <p:cNvSpPr txBox="1">
            <a:spLocks noGrp="1"/>
          </p:cNvSpPr>
          <p:nvPr>
            <p:ph type="body" idx="2"/>
          </p:nvPr>
        </p:nvSpPr>
        <p:spPr>
          <a:xfrm>
            <a:off x="736980" y="2377440"/>
            <a:ext cx="11026396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23"/>
          <p:cNvSpPr txBox="1">
            <a:spLocks noGrp="1"/>
          </p:cNvSpPr>
          <p:nvPr>
            <p:ph type="ftr" idx="11"/>
          </p:nvPr>
        </p:nvSpPr>
        <p:spPr>
          <a:xfrm>
            <a:off x="368300" y="9715500"/>
            <a:ext cx="1139507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3"/>
          <p:cNvSpPr>
            <a:spLocks noGrp="1"/>
          </p:cNvSpPr>
          <p:nvPr>
            <p:ph type="pic" idx="3"/>
          </p:nvPr>
        </p:nvSpPr>
        <p:spPr>
          <a:xfrm>
            <a:off x="12315827" y="0"/>
            <a:ext cx="5972174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13" name="Google Shape;113;p23"/>
          <p:cNvSpPr txBox="1">
            <a:spLocks noGrp="1"/>
          </p:cNvSpPr>
          <p:nvPr>
            <p:ph type="body" idx="4"/>
          </p:nvPr>
        </p:nvSpPr>
        <p:spPr>
          <a:xfrm>
            <a:off x="12684125" y="9835635"/>
            <a:ext cx="523557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alf Image Right">
  <p:cSld name="Half Image Righ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>
            <a:spLocks noGrp="1"/>
          </p:cNvSpPr>
          <p:nvPr>
            <p:ph type="title"/>
          </p:nvPr>
        </p:nvSpPr>
        <p:spPr>
          <a:xfrm>
            <a:off x="735204" y="731521"/>
            <a:ext cx="8145272" cy="797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body" idx="1"/>
          </p:nvPr>
        </p:nvSpPr>
        <p:spPr>
          <a:xfrm>
            <a:off x="735204" y="1558927"/>
            <a:ext cx="8145272" cy="492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None/>
              <a:defRPr sz="3200" b="1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24"/>
          <p:cNvSpPr txBox="1">
            <a:spLocks noGrp="1"/>
          </p:cNvSpPr>
          <p:nvPr>
            <p:ph type="body" idx="2"/>
          </p:nvPr>
        </p:nvSpPr>
        <p:spPr>
          <a:xfrm>
            <a:off x="735204" y="2377440"/>
            <a:ext cx="8145272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ftr" idx="11"/>
          </p:nvPr>
        </p:nvSpPr>
        <p:spPr>
          <a:xfrm>
            <a:off x="733427" y="9715500"/>
            <a:ext cx="8143874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4"/>
          <p:cNvSpPr>
            <a:spLocks noGrp="1"/>
          </p:cNvSpPr>
          <p:nvPr>
            <p:ph type="pic" idx="3"/>
          </p:nvPr>
        </p:nvSpPr>
        <p:spPr>
          <a:xfrm>
            <a:off x="9407526" y="0"/>
            <a:ext cx="88773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20" name="Google Shape;120;p24"/>
          <p:cNvSpPr txBox="1">
            <a:spLocks noGrp="1"/>
          </p:cNvSpPr>
          <p:nvPr>
            <p:ph type="body" idx="4"/>
          </p:nvPr>
        </p:nvSpPr>
        <p:spPr>
          <a:xfrm>
            <a:off x="9774240" y="9835635"/>
            <a:ext cx="814228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">
  <p:cSld name="Image Left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5"/>
          <p:cNvSpPr txBox="1">
            <a:spLocks noGrp="1"/>
          </p:cNvSpPr>
          <p:nvPr>
            <p:ph type="title"/>
          </p:nvPr>
        </p:nvSpPr>
        <p:spPr>
          <a:xfrm>
            <a:off x="6526402" y="731521"/>
            <a:ext cx="11026396" cy="797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5"/>
          <p:cNvSpPr txBox="1">
            <a:spLocks noGrp="1"/>
          </p:cNvSpPr>
          <p:nvPr>
            <p:ph type="body" idx="1"/>
          </p:nvPr>
        </p:nvSpPr>
        <p:spPr>
          <a:xfrm>
            <a:off x="6526402" y="1558927"/>
            <a:ext cx="11026396" cy="492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None/>
              <a:defRPr sz="3200" b="1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25"/>
          <p:cNvSpPr txBox="1">
            <a:spLocks noGrp="1"/>
          </p:cNvSpPr>
          <p:nvPr>
            <p:ph type="body" idx="2"/>
          </p:nvPr>
        </p:nvSpPr>
        <p:spPr>
          <a:xfrm>
            <a:off x="6526402" y="2377440"/>
            <a:ext cx="11026396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5"/>
          <p:cNvSpPr txBox="1">
            <a:spLocks noGrp="1"/>
          </p:cNvSpPr>
          <p:nvPr>
            <p:ph type="ftr" idx="11"/>
          </p:nvPr>
        </p:nvSpPr>
        <p:spPr>
          <a:xfrm>
            <a:off x="12687301" y="9715500"/>
            <a:ext cx="52292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5"/>
          <p:cNvSpPr>
            <a:spLocks noGrp="1"/>
          </p:cNvSpPr>
          <p:nvPr>
            <p:ph type="pic" idx="3"/>
          </p:nvPr>
        </p:nvSpPr>
        <p:spPr>
          <a:xfrm>
            <a:off x="1" y="0"/>
            <a:ext cx="5972174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27" name="Google Shape;127;p25"/>
          <p:cNvSpPr txBox="1">
            <a:spLocks noGrp="1"/>
          </p:cNvSpPr>
          <p:nvPr>
            <p:ph type="body" idx="4"/>
          </p:nvPr>
        </p:nvSpPr>
        <p:spPr>
          <a:xfrm>
            <a:off x="366714" y="9835635"/>
            <a:ext cx="522763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alf Image Left">
  <p:cSld name="Half Image Lef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 txBox="1">
            <a:spLocks noGrp="1"/>
          </p:cNvSpPr>
          <p:nvPr>
            <p:ph type="title"/>
          </p:nvPr>
        </p:nvSpPr>
        <p:spPr>
          <a:xfrm>
            <a:off x="9407526" y="731521"/>
            <a:ext cx="8145272" cy="797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6"/>
          <p:cNvSpPr txBox="1">
            <a:spLocks noGrp="1"/>
          </p:cNvSpPr>
          <p:nvPr>
            <p:ph type="body" idx="1"/>
          </p:nvPr>
        </p:nvSpPr>
        <p:spPr>
          <a:xfrm>
            <a:off x="9407526" y="1558927"/>
            <a:ext cx="8145272" cy="492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None/>
              <a:defRPr sz="3200" b="1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26"/>
          <p:cNvSpPr txBox="1">
            <a:spLocks noGrp="1"/>
          </p:cNvSpPr>
          <p:nvPr>
            <p:ph type="body" idx="2"/>
          </p:nvPr>
        </p:nvSpPr>
        <p:spPr>
          <a:xfrm>
            <a:off x="9407526" y="2377440"/>
            <a:ext cx="8145272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2" name="Google Shape;132;p26"/>
          <p:cNvSpPr txBox="1">
            <a:spLocks noGrp="1"/>
          </p:cNvSpPr>
          <p:nvPr>
            <p:ph type="ftr" idx="11"/>
          </p:nvPr>
        </p:nvSpPr>
        <p:spPr>
          <a:xfrm>
            <a:off x="12687301" y="9715500"/>
            <a:ext cx="52292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6"/>
          <p:cNvSpPr>
            <a:spLocks noGrp="1"/>
          </p:cNvSpPr>
          <p:nvPr>
            <p:ph type="pic" idx="3"/>
          </p:nvPr>
        </p:nvSpPr>
        <p:spPr>
          <a:xfrm>
            <a:off x="0" y="0"/>
            <a:ext cx="88773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34" name="Google Shape;134;p26"/>
          <p:cNvSpPr txBox="1">
            <a:spLocks noGrp="1"/>
          </p:cNvSpPr>
          <p:nvPr>
            <p:ph type="body" idx="4"/>
          </p:nvPr>
        </p:nvSpPr>
        <p:spPr>
          <a:xfrm>
            <a:off x="366714" y="9835635"/>
            <a:ext cx="814228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/W Half">
  <p:cSld name="B/W Half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/>
          <p:nvPr/>
        </p:nvSpPr>
        <p:spPr>
          <a:xfrm>
            <a:off x="9144000" y="0"/>
            <a:ext cx="9144000" cy="10287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7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7670420" cy="1218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7"/>
          <p:cNvSpPr txBox="1">
            <a:spLocks noGrp="1"/>
          </p:cNvSpPr>
          <p:nvPr>
            <p:ph type="body" idx="1"/>
          </p:nvPr>
        </p:nvSpPr>
        <p:spPr>
          <a:xfrm>
            <a:off x="736980" y="2377440"/>
            <a:ext cx="767042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8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body" idx="2"/>
          </p:nvPr>
        </p:nvSpPr>
        <p:spPr>
          <a:xfrm>
            <a:off x="9880600" y="731521"/>
            <a:ext cx="7670800" cy="609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4400"/>
              <a:buNone/>
              <a:defRPr sz="44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57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600"/>
              <a:buChar char="o"/>
              <a:defRPr sz="3600"/>
            </a:lvl2pPr>
            <a:lvl3pPr marL="1371600" lvl="2" indent="-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3600"/>
              <a:buChar char="•"/>
              <a:defRPr sz="3600"/>
            </a:lvl3pPr>
            <a:lvl4pPr marL="1828800" lvl="3" indent="-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600"/>
              <a:buChar char="•"/>
              <a:defRPr sz="3600"/>
            </a:lvl4pPr>
            <a:lvl5pPr marL="2286000" lvl="4" indent="-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3600"/>
              <a:buChar char="•"/>
              <a:defRPr sz="3600"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body" idx="3"/>
          </p:nvPr>
        </p:nvSpPr>
        <p:spPr>
          <a:xfrm>
            <a:off x="9880604" y="2377440"/>
            <a:ext cx="7670796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lt2"/>
              </a:buClr>
              <a:buSzPts val="3200"/>
              <a:buChar char="⚫"/>
              <a:defRPr>
                <a:solidFill>
                  <a:schemeClr val="lt1"/>
                </a:solidFill>
              </a:defRPr>
            </a:lvl1pPr>
            <a:lvl2pPr marL="914400" lvl="1" indent="-406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2800"/>
              <a:buChar char="o"/>
              <a:defRPr>
                <a:solidFill>
                  <a:schemeClr val="lt1"/>
                </a:solidFill>
              </a:defRPr>
            </a:lvl2pPr>
            <a:lvl3pPr marL="1371600" lvl="2" indent="-3810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400"/>
              <a:buChar char="•"/>
              <a:defRPr>
                <a:solidFill>
                  <a:schemeClr val="lt1"/>
                </a:solidFill>
              </a:defRPr>
            </a:lvl3pPr>
            <a:lvl4pPr marL="1828800" lvl="3" indent="-3683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Char char="•"/>
              <a:defRPr>
                <a:solidFill>
                  <a:schemeClr val="lt1"/>
                </a:solidFill>
              </a:defRPr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2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1" name="Google Shape;141;p27"/>
          <p:cNvSpPr txBox="1">
            <a:spLocks noGrp="1"/>
          </p:cNvSpPr>
          <p:nvPr>
            <p:ph type="ftr" idx="11"/>
          </p:nvPr>
        </p:nvSpPr>
        <p:spPr>
          <a:xfrm>
            <a:off x="9407526" y="9715500"/>
            <a:ext cx="850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ver A">
  <p:cSld name="1_Cover A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2"/>
          <p:cNvPicPr preferRelativeResize="0"/>
          <p:nvPr/>
        </p:nvPicPr>
        <p:blipFill rotWithShape="1">
          <a:blip r:embed="rId2">
            <a:alphaModFix/>
          </a:blip>
          <a:srcRect b="-71"/>
          <a:stretch/>
        </p:blipFill>
        <p:spPr>
          <a:xfrm rot="5400000">
            <a:off x="8035470" y="34475"/>
            <a:ext cx="10287000" cy="10218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426" y="742771"/>
            <a:ext cx="2982224" cy="30577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2"/>
          <p:cNvSpPr txBox="1">
            <a:spLocks noGrp="1"/>
          </p:cNvSpPr>
          <p:nvPr>
            <p:ph type="subTitle" idx="1"/>
          </p:nvPr>
        </p:nvSpPr>
        <p:spPr>
          <a:xfrm>
            <a:off x="733425" y="5965387"/>
            <a:ext cx="11029950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6pPr>
            <a:lvl7pPr lvl="6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7pPr>
            <a:lvl8pPr lvl="7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8pPr>
            <a:lvl9pPr lvl="8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/>
          <p:nvPr/>
        </p:nvSpPr>
        <p:spPr>
          <a:xfrm>
            <a:off x="368300" y="9715500"/>
            <a:ext cx="17614904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© 2023 Autodesk. All rights reserved.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2"/>
          <p:cNvSpPr txBox="1">
            <a:spLocks noGrp="1"/>
          </p:cNvSpPr>
          <p:nvPr>
            <p:ph type="title"/>
          </p:nvPr>
        </p:nvSpPr>
        <p:spPr>
          <a:xfrm>
            <a:off x="736981" y="2366974"/>
            <a:ext cx="12474574" cy="3354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2" name="Google Shape;22;p12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93309" y="406459"/>
            <a:ext cx="3202029" cy="9783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Subtitle">
  <p:cSld name="Title with Subtitle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>
            <a:spLocks noGrp="1"/>
          </p:cNvSpPr>
          <p:nvPr>
            <p:ph type="body" idx="1"/>
          </p:nvPr>
        </p:nvSpPr>
        <p:spPr>
          <a:xfrm>
            <a:off x="736980" y="1558927"/>
            <a:ext cx="16814040" cy="492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None/>
              <a:defRPr sz="3200" b="1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p28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8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word Slide">
  <p:cSld name="Keyword Slide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9"/>
          <p:cNvSpPr txBox="1">
            <a:spLocks noGrp="1"/>
          </p:cNvSpPr>
          <p:nvPr>
            <p:ph type="title"/>
          </p:nvPr>
        </p:nvSpPr>
        <p:spPr>
          <a:xfrm>
            <a:off x="733426" y="1715007"/>
            <a:ext cx="16821148" cy="6864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200"/>
              <a:buFont typeface="Arial"/>
              <a:buNone/>
              <a:defRPr sz="132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9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word Slide (Dark)">
  <p:cSld name="Keyword Slide (Dark)">
    <p:bg>
      <p:bgPr>
        <a:solidFill>
          <a:schemeClr val="dk1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0"/>
          <p:cNvSpPr txBox="1">
            <a:spLocks noGrp="1"/>
          </p:cNvSpPr>
          <p:nvPr>
            <p:ph type="title"/>
          </p:nvPr>
        </p:nvSpPr>
        <p:spPr>
          <a:xfrm>
            <a:off x="733426" y="1715007"/>
            <a:ext cx="16821148" cy="6864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200"/>
              <a:buFont typeface="Arial"/>
              <a:buNone/>
              <a:defRPr sz="132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30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Keyword Slide">
  <p:cSld name="Image Keyword Slide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1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54" name="Google Shape;154;p31"/>
          <p:cNvSpPr txBox="1">
            <a:spLocks noGrp="1"/>
          </p:cNvSpPr>
          <p:nvPr>
            <p:ph type="body" idx="1"/>
          </p:nvPr>
        </p:nvSpPr>
        <p:spPr>
          <a:xfrm>
            <a:off x="373180" y="9835635"/>
            <a:ext cx="877082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31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chemeClr val="lt1">
              <a:alpha val="8392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31"/>
          <p:cNvSpPr txBox="1">
            <a:spLocks noGrp="1"/>
          </p:cNvSpPr>
          <p:nvPr>
            <p:ph type="title"/>
          </p:nvPr>
        </p:nvSpPr>
        <p:spPr>
          <a:xfrm>
            <a:off x="733426" y="1715007"/>
            <a:ext cx="16821148" cy="6864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200"/>
              <a:buFont typeface="Arial"/>
              <a:buNone/>
              <a:defRPr sz="132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1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use Slide">
  <p:cSld name="Pause Slid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2"/>
          <p:cNvSpPr txBox="1">
            <a:spLocks noGrp="1"/>
          </p:cNvSpPr>
          <p:nvPr>
            <p:ph type="title"/>
          </p:nvPr>
        </p:nvSpPr>
        <p:spPr>
          <a:xfrm>
            <a:off x="733426" y="1715007"/>
            <a:ext cx="16821148" cy="6864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200"/>
              <a:buFont typeface="Arial"/>
              <a:buNone/>
              <a:defRPr sz="132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2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">
  <p:cSld name="Image Slide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3"/>
          <p:cNvSpPr>
            <a:spLocks noGrp="1"/>
          </p:cNvSpPr>
          <p:nvPr>
            <p:ph type="pic" idx="2"/>
          </p:nvPr>
        </p:nvSpPr>
        <p:spPr>
          <a:xfrm>
            <a:off x="0" y="0"/>
            <a:ext cx="18288000" cy="102870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64" name="Google Shape;164;p33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33"/>
          <p:cNvSpPr txBox="1">
            <a:spLocks noGrp="1"/>
          </p:cNvSpPr>
          <p:nvPr>
            <p:ph type="body" idx="1"/>
          </p:nvPr>
        </p:nvSpPr>
        <p:spPr>
          <a:xfrm>
            <a:off x="366713" y="9835635"/>
            <a:ext cx="851058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7F7F7F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683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6"/>
          <p:cNvSpPr txBox="1">
            <a:spLocks noGrp="1"/>
          </p:cNvSpPr>
          <p:nvPr>
            <p:ph type="ctrTitle"/>
          </p:nvPr>
        </p:nvSpPr>
        <p:spPr>
          <a:xfrm>
            <a:off x="2286000" y="1684338"/>
            <a:ext cx="13716000" cy="35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46"/>
          <p:cNvSpPr txBox="1">
            <a:spLocks noGrp="1"/>
          </p:cNvSpPr>
          <p:nvPr>
            <p:ph type="subTitle" idx="1"/>
          </p:nvPr>
        </p:nvSpPr>
        <p:spPr>
          <a:xfrm>
            <a:off x="2286000" y="5403850"/>
            <a:ext cx="13716000" cy="248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5" name="Google Shape;175;p46"/>
          <p:cNvSpPr txBox="1">
            <a:spLocks noGrp="1"/>
          </p:cNvSpPr>
          <p:nvPr>
            <p:ph type="dt" idx="10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46"/>
          <p:cNvSpPr txBox="1">
            <a:spLocks noGrp="1"/>
          </p:cNvSpPr>
          <p:nvPr>
            <p:ph type="ftr" idx="11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46"/>
          <p:cNvSpPr txBox="1">
            <a:spLocks noGrp="1"/>
          </p:cNvSpPr>
          <p:nvPr>
            <p:ph type="sldNum" idx="12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7"/>
          <p:cNvSpPr txBox="1"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47"/>
          <p:cNvSpPr txBox="1"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1" name="Google Shape;181;p47"/>
          <p:cNvSpPr txBox="1">
            <a:spLocks noGrp="1"/>
          </p:cNvSpPr>
          <p:nvPr>
            <p:ph type="dt" idx="10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47"/>
          <p:cNvSpPr txBox="1">
            <a:spLocks noGrp="1"/>
          </p:cNvSpPr>
          <p:nvPr>
            <p:ph type="ftr" idx="11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47"/>
          <p:cNvSpPr txBox="1">
            <a:spLocks noGrp="1"/>
          </p:cNvSpPr>
          <p:nvPr>
            <p:ph type="sldNum" idx="12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8"/>
          <p:cNvSpPr txBox="1">
            <a:spLocks noGrp="1"/>
          </p:cNvSpPr>
          <p:nvPr>
            <p:ph type="title"/>
          </p:nvPr>
        </p:nvSpPr>
        <p:spPr>
          <a:xfrm>
            <a:off x="1247775" y="2565400"/>
            <a:ext cx="15773400" cy="427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48"/>
          <p:cNvSpPr txBox="1">
            <a:spLocks noGrp="1"/>
          </p:cNvSpPr>
          <p:nvPr>
            <p:ph type="body" idx="1"/>
          </p:nvPr>
        </p:nvSpPr>
        <p:spPr>
          <a:xfrm>
            <a:off x="1247775" y="6884988"/>
            <a:ext cx="15773400" cy="2249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48"/>
          <p:cNvSpPr txBox="1">
            <a:spLocks noGrp="1"/>
          </p:cNvSpPr>
          <p:nvPr>
            <p:ph type="dt" idx="10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48"/>
          <p:cNvSpPr txBox="1">
            <a:spLocks noGrp="1"/>
          </p:cNvSpPr>
          <p:nvPr>
            <p:ph type="ftr" idx="11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48"/>
          <p:cNvSpPr txBox="1">
            <a:spLocks noGrp="1"/>
          </p:cNvSpPr>
          <p:nvPr>
            <p:ph type="sldNum" idx="12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9"/>
          <p:cNvSpPr txBox="1"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49"/>
          <p:cNvSpPr txBox="1">
            <a:spLocks noGrp="1"/>
          </p:cNvSpPr>
          <p:nvPr>
            <p:ph type="body" idx="1"/>
          </p:nvPr>
        </p:nvSpPr>
        <p:spPr>
          <a:xfrm>
            <a:off x="1257300" y="2738438"/>
            <a:ext cx="7810500" cy="65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3" name="Google Shape;193;p49"/>
          <p:cNvSpPr txBox="1">
            <a:spLocks noGrp="1"/>
          </p:cNvSpPr>
          <p:nvPr>
            <p:ph type="body" idx="2"/>
          </p:nvPr>
        </p:nvSpPr>
        <p:spPr>
          <a:xfrm>
            <a:off x="9220200" y="2738438"/>
            <a:ext cx="7810500" cy="65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4" name="Google Shape;194;p49"/>
          <p:cNvSpPr txBox="1">
            <a:spLocks noGrp="1"/>
          </p:cNvSpPr>
          <p:nvPr>
            <p:ph type="dt" idx="10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49"/>
          <p:cNvSpPr txBox="1">
            <a:spLocks noGrp="1"/>
          </p:cNvSpPr>
          <p:nvPr>
            <p:ph type="ftr" idx="11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49"/>
          <p:cNvSpPr txBox="1">
            <a:spLocks noGrp="1"/>
          </p:cNvSpPr>
          <p:nvPr>
            <p:ph type="sldNum" idx="12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3"/>
          <p:cNvSpPr txBox="1"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3"/>
          <p:cNvSpPr txBox="1">
            <a:spLocks noGrp="1"/>
          </p:cNvSpPr>
          <p:nvPr>
            <p:ph type="body" idx="1"/>
          </p:nvPr>
        </p:nvSpPr>
        <p:spPr>
          <a:xfrm>
            <a:off x="1257300" y="2738438"/>
            <a:ext cx="7772400" cy="6527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43"/>
          <p:cNvSpPr txBox="1">
            <a:spLocks noGrp="1"/>
          </p:cNvSpPr>
          <p:nvPr>
            <p:ph type="body" idx="2"/>
          </p:nvPr>
        </p:nvSpPr>
        <p:spPr>
          <a:xfrm>
            <a:off x="9258300" y="2738438"/>
            <a:ext cx="7772400" cy="6527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43"/>
          <p:cNvSpPr txBox="1">
            <a:spLocks noGrp="1"/>
          </p:cNvSpPr>
          <p:nvPr>
            <p:ph type="dt" idx="10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43"/>
          <p:cNvSpPr txBox="1">
            <a:spLocks noGrp="1"/>
          </p:cNvSpPr>
          <p:nvPr>
            <p:ph type="ftr" idx="11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3"/>
          <p:cNvSpPr txBox="1">
            <a:spLocks noGrp="1"/>
          </p:cNvSpPr>
          <p:nvPr>
            <p:ph type="sldNum" idx="12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0"/>
          <p:cNvSpPr txBox="1">
            <a:spLocks noGrp="1"/>
          </p:cNvSpPr>
          <p:nvPr>
            <p:ph type="title"/>
          </p:nvPr>
        </p:nvSpPr>
        <p:spPr>
          <a:xfrm>
            <a:off x="1260475" y="547688"/>
            <a:ext cx="15773400" cy="1989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50"/>
          <p:cNvSpPr txBox="1">
            <a:spLocks noGrp="1"/>
          </p:cNvSpPr>
          <p:nvPr>
            <p:ph type="body" idx="1"/>
          </p:nvPr>
        </p:nvSpPr>
        <p:spPr>
          <a:xfrm>
            <a:off x="1260475" y="2522538"/>
            <a:ext cx="7735888" cy="1235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00" name="Google Shape;200;p50"/>
          <p:cNvSpPr txBox="1">
            <a:spLocks noGrp="1"/>
          </p:cNvSpPr>
          <p:nvPr>
            <p:ph type="body" idx="2"/>
          </p:nvPr>
        </p:nvSpPr>
        <p:spPr>
          <a:xfrm>
            <a:off x="1260475" y="3757613"/>
            <a:ext cx="7735888" cy="5527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1" name="Google Shape;201;p50"/>
          <p:cNvSpPr txBox="1">
            <a:spLocks noGrp="1"/>
          </p:cNvSpPr>
          <p:nvPr>
            <p:ph type="body" idx="3"/>
          </p:nvPr>
        </p:nvSpPr>
        <p:spPr>
          <a:xfrm>
            <a:off x="9258300" y="2522538"/>
            <a:ext cx="7775575" cy="1235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02" name="Google Shape;202;p50"/>
          <p:cNvSpPr txBox="1">
            <a:spLocks noGrp="1"/>
          </p:cNvSpPr>
          <p:nvPr>
            <p:ph type="body" idx="4"/>
          </p:nvPr>
        </p:nvSpPr>
        <p:spPr>
          <a:xfrm>
            <a:off x="9258300" y="3757613"/>
            <a:ext cx="7775575" cy="5527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3" name="Google Shape;203;p50"/>
          <p:cNvSpPr txBox="1">
            <a:spLocks noGrp="1"/>
          </p:cNvSpPr>
          <p:nvPr>
            <p:ph type="dt" idx="10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50"/>
          <p:cNvSpPr txBox="1">
            <a:spLocks noGrp="1"/>
          </p:cNvSpPr>
          <p:nvPr>
            <p:ph type="ftr" idx="11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50"/>
          <p:cNvSpPr txBox="1">
            <a:spLocks noGrp="1"/>
          </p:cNvSpPr>
          <p:nvPr>
            <p:ph type="sldNum" idx="12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1"/>
          <p:cNvSpPr txBox="1"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51"/>
          <p:cNvSpPr txBox="1">
            <a:spLocks noGrp="1"/>
          </p:cNvSpPr>
          <p:nvPr>
            <p:ph type="dt" idx="10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51"/>
          <p:cNvSpPr txBox="1">
            <a:spLocks noGrp="1"/>
          </p:cNvSpPr>
          <p:nvPr>
            <p:ph type="ftr" idx="11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51"/>
          <p:cNvSpPr txBox="1">
            <a:spLocks noGrp="1"/>
          </p:cNvSpPr>
          <p:nvPr>
            <p:ph type="sldNum" idx="12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2"/>
          <p:cNvSpPr txBox="1">
            <a:spLocks noGrp="1"/>
          </p:cNvSpPr>
          <p:nvPr>
            <p:ph type="dt" idx="10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52"/>
          <p:cNvSpPr txBox="1">
            <a:spLocks noGrp="1"/>
          </p:cNvSpPr>
          <p:nvPr>
            <p:ph type="ftr" idx="11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52"/>
          <p:cNvSpPr txBox="1">
            <a:spLocks noGrp="1"/>
          </p:cNvSpPr>
          <p:nvPr>
            <p:ph type="sldNum" idx="12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53"/>
          <p:cNvSpPr txBox="1"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53"/>
          <p:cNvSpPr txBox="1">
            <a:spLocks noGrp="1"/>
          </p:cNvSpPr>
          <p:nvPr>
            <p:ph type="body" idx="1"/>
          </p:nvPr>
        </p:nvSpPr>
        <p:spPr>
          <a:xfrm>
            <a:off x="7775575" y="1481138"/>
            <a:ext cx="9258300" cy="7310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8" name="Google Shape;218;p53"/>
          <p:cNvSpPr txBox="1">
            <a:spLocks noGrp="1"/>
          </p:cNvSpPr>
          <p:nvPr>
            <p:ph type="body" idx="2"/>
          </p:nvPr>
        </p:nvSpPr>
        <p:spPr>
          <a:xfrm>
            <a:off x="1260475" y="3086100"/>
            <a:ext cx="5897563" cy="571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19" name="Google Shape;219;p53"/>
          <p:cNvSpPr txBox="1">
            <a:spLocks noGrp="1"/>
          </p:cNvSpPr>
          <p:nvPr>
            <p:ph type="dt" idx="10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53"/>
          <p:cNvSpPr txBox="1">
            <a:spLocks noGrp="1"/>
          </p:cNvSpPr>
          <p:nvPr>
            <p:ph type="ftr" idx="11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53"/>
          <p:cNvSpPr txBox="1">
            <a:spLocks noGrp="1"/>
          </p:cNvSpPr>
          <p:nvPr>
            <p:ph type="sldNum" idx="12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54"/>
          <p:cNvSpPr txBox="1"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54"/>
          <p:cNvSpPr>
            <a:spLocks noGrp="1"/>
          </p:cNvSpPr>
          <p:nvPr>
            <p:ph type="pic" idx="2"/>
          </p:nvPr>
        </p:nvSpPr>
        <p:spPr>
          <a:xfrm>
            <a:off x="7775575" y="1481138"/>
            <a:ext cx="9258300" cy="7310437"/>
          </a:xfrm>
          <a:prstGeom prst="rect">
            <a:avLst/>
          </a:prstGeom>
          <a:noFill/>
          <a:ln>
            <a:noFill/>
          </a:ln>
        </p:spPr>
      </p:sp>
      <p:sp>
        <p:nvSpPr>
          <p:cNvPr id="225" name="Google Shape;225;p54"/>
          <p:cNvSpPr txBox="1">
            <a:spLocks noGrp="1"/>
          </p:cNvSpPr>
          <p:nvPr>
            <p:ph type="body" idx="1"/>
          </p:nvPr>
        </p:nvSpPr>
        <p:spPr>
          <a:xfrm>
            <a:off x="1260475" y="3086100"/>
            <a:ext cx="5897563" cy="5718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26" name="Google Shape;226;p54"/>
          <p:cNvSpPr txBox="1">
            <a:spLocks noGrp="1"/>
          </p:cNvSpPr>
          <p:nvPr>
            <p:ph type="dt" idx="10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54"/>
          <p:cNvSpPr txBox="1">
            <a:spLocks noGrp="1"/>
          </p:cNvSpPr>
          <p:nvPr>
            <p:ph type="ftr" idx="11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54"/>
          <p:cNvSpPr txBox="1">
            <a:spLocks noGrp="1"/>
          </p:cNvSpPr>
          <p:nvPr>
            <p:ph type="sldNum" idx="12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55"/>
          <p:cNvSpPr txBox="1"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55"/>
          <p:cNvSpPr txBox="1">
            <a:spLocks noGrp="1"/>
          </p:cNvSpPr>
          <p:nvPr>
            <p:ph type="body" idx="1"/>
          </p:nvPr>
        </p:nvSpPr>
        <p:spPr>
          <a:xfrm rot="5400000">
            <a:off x="5880100" y="-1884362"/>
            <a:ext cx="6527800" cy="157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p55"/>
          <p:cNvSpPr txBox="1">
            <a:spLocks noGrp="1"/>
          </p:cNvSpPr>
          <p:nvPr>
            <p:ph type="dt" idx="10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55"/>
          <p:cNvSpPr txBox="1">
            <a:spLocks noGrp="1"/>
          </p:cNvSpPr>
          <p:nvPr>
            <p:ph type="ftr" idx="11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55"/>
          <p:cNvSpPr txBox="1">
            <a:spLocks noGrp="1"/>
          </p:cNvSpPr>
          <p:nvPr>
            <p:ph type="sldNum" idx="12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56"/>
          <p:cNvSpPr txBox="1">
            <a:spLocks noGrp="1"/>
          </p:cNvSpPr>
          <p:nvPr>
            <p:ph type="title"/>
          </p:nvPr>
        </p:nvSpPr>
        <p:spPr>
          <a:xfrm rot="5400000">
            <a:off x="10699750" y="2935288"/>
            <a:ext cx="8718550" cy="394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56"/>
          <p:cNvSpPr txBox="1">
            <a:spLocks noGrp="1"/>
          </p:cNvSpPr>
          <p:nvPr>
            <p:ph type="body" idx="1"/>
          </p:nvPr>
        </p:nvSpPr>
        <p:spPr>
          <a:xfrm rot="5400000">
            <a:off x="2736850" y="-931862"/>
            <a:ext cx="8718550" cy="1167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8" name="Google Shape;238;p56"/>
          <p:cNvSpPr txBox="1">
            <a:spLocks noGrp="1"/>
          </p:cNvSpPr>
          <p:nvPr>
            <p:ph type="dt" idx="10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56"/>
          <p:cNvSpPr txBox="1">
            <a:spLocks noGrp="1"/>
          </p:cNvSpPr>
          <p:nvPr>
            <p:ph type="ftr" idx="11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56"/>
          <p:cNvSpPr txBox="1">
            <a:spLocks noGrp="1"/>
          </p:cNvSpPr>
          <p:nvPr>
            <p:ph type="sldNum" idx="12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4"/>
          <p:cNvSpPr txBox="1"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4"/>
          <p:cNvSpPr txBox="1"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4"/>
          <p:cNvSpPr txBox="1">
            <a:spLocks noGrp="1"/>
          </p:cNvSpPr>
          <p:nvPr>
            <p:ph type="dt" idx="10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44"/>
          <p:cNvSpPr txBox="1">
            <a:spLocks noGrp="1"/>
          </p:cNvSpPr>
          <p:nvPr>
            <p:ph type="ftr" idx="11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4"/>
          <p:cNvSpPr txBox="1">
            <a:spLocks noGrp="1"/>
          </p:cNvSpPr>
          <p:nvPr>
            <p:ph type="sldNum" idx="12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arning Objectives">
  <p:cSld name="Learning Objective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body" idx="1"/>
          </p:nvPr>
        </p:nvSpPr>
        <p:spPr>
          <a:xfrm>
            <a:off x="736980" y="2377440"/>
            <a:ext cx="1681404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3200"/>
              <a:buChar char="⚫"/>
              <a:defRPr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24">
          <p15:clr>
            <a:srgbClr val="FDE53C"/>
          </p15:clr>
        </p15:guide>
        <p15:guide id="2" pos="5592">
          <p15:clr>
            <a:srgbClr val="FDE53C"/>
          </p15:clr>
        </p15:guide>
        <p15:guide id="3" pos="5926">
          <p15:clr>
            <a:srgbClr val="FDE53C"/>
          </p15:clr>
        </p15:guide>
        <p15:guide id="4" pos="8490">
          <p15:clr>
            <a:srgbClr val="FDE53C"/>
          </p15:clr>
        </p15:guide>
        <p15:guide id="5" pos="3934">
          <p15:clr>
            <a:srgbClr val="5ACBF0"/>
          </p15:clr>
        </p15:guide>
        <p15:guide id="6" pos="7584">
          <p15:clr>
            <a:srgbClr val="5ACBF0"/>
          </p15:clr>
        </p15:guide>
        <p15:guide id="7" pos="3760">
          <p15:clr>
            <a:srgbClr val="5ACBF0"/>
          </p15:clr>
        </p15:guide>
        <p15:guide id="8" pos="4108">
          <p15:clr>
            <a:srgbClr val="5ACBF0"/>
          </p15:clr>
        </p15:guide>
        <p15:guide id="9" pos="7758">
          <p15:clr>
            <a:srgbClr val="5ACBF0"/>
          </p15:clr>
        </p15:guide>
        <p15:guide id="10" pos="7410">
          <p15:clr>
            <a:srgbClr val="5ACBF0"/>
          </p15:clr>
        </p15:guide>
        <p15:guide id="11" pos="3198">
          <p15:clr>
            <a:srgbClr val="FDE53C"/>
          </p15:clr>
        </p15:guide>
        <p15:guide id="12" pos="2850">
          <p15:clr>
            <a:srgbClr val="FDE53C"/>
          </p15:clr>
        </p15:guide>
        <p15:guide id="13" pos="8668">
          <p15:clr>
            <a:srgbClr val="FDE53C"/>
          </p15:clr>
        </p15:guide>
        <p15:guide id="14" pos="8320">
          <p15:clr>
            <a:srgbClr val="FDE53C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A">
  <p:cSld name="Cover A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14"/>
          <p:cNvPicPr preferRelativeResize="0"/>
          <p:nvPr/>
        </p:nvPicPr>
        <p:blipFill rotWithShape="1">
          <a:blip r:embed="rId2">
            <a:alphaModFix/>
          </a:blip>
          <a:srcRect b="-71"/>
          <a:stretch/>
        </p:blipFill>
        <p:spPr>
          <a:xfrm rot="5400000">
            <a:off x="8035470" y="34475"/>
            <a:ext cx="10287000" cy="10218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426" y="742771"/>
            <a:ext cx="2982224" cy="305774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14"/>
          <p:cNvSpPr txBox="1">
            <a:spLocks noGrp="1"/>
          </p:cNvSpPr>
          <p:nvPr>
            <p:ph type="subTitle" idx="1"/>
          </p:nvPr>
        </p:nvSpPr>
        <p:spPr>
          <a:xfrm>
            <a:off x="733425" y="5965387"/>
            <a:ext cx="11029950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6pPr>
            <a:lvl7pPr lvl="6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7pPr>
            <a:lvl8pPr lvl="7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8pPr>
            <a:lvl9pPr lvl="8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body" idx="2"/>
          </p:nvPr>
        </p:nvSpPr>
        <p:spPr>
          <a:xfrm>
            <a:off x="733424" y="8506274"/>
            <a:ext cx="7680964" cy="430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800"/>
              <a:buNone/>
              <a:defRPr sz="2800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body" idx="3"/>
          </p:nvPr>
        </p:nvSpPr>
        <p:spPr>
          <a:xfrm>
            <a:off x="733424" y="8932649"/>
            <a:ext cx="768096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200"/>
              <a:buNone/>
              <a:defRPr sz="2200"/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/>
          <p:nvPr/>
        </p:nvSpPr>
        <p:spPr>
          <a:xfrm>
            <a:off x="368300" y="9715500"/>
            <a:ext cx="17614904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© 2022 Autodesk. All rights reserved.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4"/>
          <p:cNvSpPr txBox="1">
            <a:spLocks noGrp="1"/>
          </p:cNvSpPr>
          <p:nvPr>
            <p:ph type="title"/>
          </p:nvPr>
        </p:nvSpPr>
        <p:spPr>
          <a:xfrm>
            <a:off x="736981" y="2366974"/>
            <a:ext cx="12474574" cy="3354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A">
  <p:cSld name="Divider A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15"/>
          <p:cNvPicPr preferRelativeResize="0"/>
          <p:nvPr/>
        </p:nvPicPr>
        <p:blipFill rotWithShape="1">
          <a:blip r:embed="rId2">
            <a:alphaModFix/>
          </a:blip>
          <a:srcRect r="-100000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51" name="Google Shape;51;p15"/>
          <p:cNvSpPr/>
          <p:nvPr/>
        </p:nvSpPr>
        <p:spPr>
          <a:xfrm>
            <a:off x="15645007" y="730250"/>
            <a:ext cx="1903394" cy="1301776"/>
          </a:xfrm>
          <a:custGeom>
            <a:avLst/>
            <a:gdLst/>
            <a:ahLst/>
            <a:cxnLst/>
            <a:rect l="l" t="t" r="r" b="b"/>
            <a:pathLst>
              <a:path w="195276" h="133554" extrusionOk="0">
                <a:moveTo>
                  <a:pt x="979" y="133489"/>
                </a:moveTo>
                <a:lnTo>
                  <a:pt x="120554" y="59108"/>
                </a:lnTo>
                <a:lnTo>
                  <a:pt x="182583" y="59108"/>
                </a:lnTo>
                <a:cubicBezTo>
                  <a:pt x="184583" y="59108"/>
                  <a:pt x="186204" y="60729"/>
                  <a:pt x="186204" y="62729"/>
                </a:cubicBezTo>
                <a:cubicBezTo>
                  <a:pt x="186204" y="62731"/>
                  <a:pt x="186204" y="62735"/>
                  <a:pt x="186204" y="62737"/>
                </a:cubicBezTo>
                <a:cubicBezTo>
                  <a:pt x="186305" y="64000"/>
                  <a:pt x="185638" y="65201"/>
                  <a:pt x="184512" y="65783"/>
                </a:cubicBezTo>
                <a:lnTo>
                  <a:pt x="125782" y="100994"/>
                </a:lnTo>
                <a:cubicBezTo>
                  <a:pt x="121967" y="103278"/>
                  <a:pt x="120630" y="107863"/>
                  <a:pt x="120630" y="111298"/>
                </a:cubicBezTo>
                <a:lnTo>
                  <a:pt x="120571" y="133489"/>
                </a:lnTo>
                <a:lnTo>
                  <a:pt x="195206" y="133489"/>
                </a:lnTo>
                <a:lnTo>
                  <a:pt x="195206" y="4524"/>
                </a:lnTo>
                <a:cubicBezTo>
                  <a:pt x="195213" y="1996"/>
                  <a:pt x="193170" y="-59"/>
                  <a:pt x="190642" y="-66"/>
                </a:cubicBezTo>
                <a:cubicBezTo>
                  <a:pt x="190572" y="-66"/>
                  <a:pt x="190504" y="-65"/>
                  <a:pt x="190434" y="-62"/>
                </a:cubicBezTo>
                <a:lnTo>
                  <a:pt x="119217" y="-62"/>
                </a:lnTo>
                <a:lnTo>
                  <a:pt x="-70" y="73998"/>
                </a:lnTo>
                <a:lnTo>
                  <a:pt x="-70" y="1334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5"/>
          <p:cNvSpPr txBox="1">
            <a:spLocks noGrp="1"/>
          </p:cNvSpPr>
          <p:nvPr>
            <p:ph type="title"/>
          </p:nvPr>
        </p:nvSpPr>
        <p:spPr>
          <a:xfrm>
            <a:off x="6172200" y="3493008"/>
            <a:ext cx="11376200" cy="22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body" idx="1"/>
          </p:nvPr>
        </p:nvSpPr>
        <p:spPr>
          <a:xfrm>
            <a:off x="6172200" y="5958303"/>
            <a:ext cx="11379200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00"/>
              <a:buNone/>
              <a:defRPr sz="27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A (Dark)">
  <p:cSld name="Cover A (Dark)">
    <p:bg>
      <p:bgPr>
        <a:solidFill>
          <a:schemeClr val="dk1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5400000">
            <a:off x="8035466" y="34473"/>
            <a:ext cx="10287004" cy="10218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426" y="742771"/>
            <a:ext cx="2982224" cy="305774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6"/>
          <p:cNvSpPr txBox="1">
            <a:spLocks noGrp="1"/>
          </p:cNvSpPr>
          <p:nvPr>
            <p:ph type="subTitle" idx="1"/>
          </p:nvPr>
        </p:nvSpPr>
        <p:spPr>
          <a:xfrm>
            <a:off x="733427" y="5965387"/>
            <a:ext cx="11029950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6pPr>
            <a:lvl7pPr lvl="6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7pPr>
            <a:lvl8pPr lvl="7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8pPr>
            <a:lvl9pPr lvl="8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body" idx="2"/>
          </p:nvPr>
        </p:nvSpPr>
        <p:spPr>
          <a:xfrm>
            <a:off x="733424" y="8506274"/>
            <a:ext cx="7680964" cy="430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800"/>
              <a:buNone/>
              <a:defRPr sz="28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body" idx="3"/>
          </p:nvPr>
        </p:nvSpPr>
        <p:spPr>
          <a:xfrm>
            <a:off x="733424" y="8932649"/>
            <a:ext cx="768096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6"/>
          <p:cNvSpPr txBox="1"/>
          <p:nvPr/>
        </p:nvSpPr>
        <p:spPr>
          <a:xfrm>
            <a:off x="368300" y="9715500"/>
            <a:ext cx="17614904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© 2022 Autodesk. All rights reserved.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736981" y="2366974"/>
            <a:ext cx="12474574" cy="3354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A (Dark)">
  <p:cSld name="Divider A (Dark)">
    <p:bg>
      <p:bgPr>
        <a:solidFill>
          <a:schemeClr val="dk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7"/>
          <p:cNvSpPr/>
          <p:nvPr/>
        </p:nvSpPr>
        <p:spPr>
          <a:xfrm>
            <a:off x="15645007" y="730250"/>
            <a:ext cx="1903394" cy="1301776"/>
          </a:xfrm>
          <a:custGeom>
            <a:avLst/>
            <a:gdLst/>
            <a:ahLst/>
            <a:cxnLst/>
            <a:rect l="l" t="t" r="r" b="b"/>
            <a:pathLst>
              <a:path w="195276" h="133554" extrusionOk="0">
                <a:moveTo>
                  <a:pt x="979" y="133489"/>
                </a:moveTo>
                <a:lnTo>
                  <a:pt x="120554" y="59108"/>
                </a:lnTo>
                <a:lnTo>
                  <a:pt x="182583" y="59108"/>
                </a:lnTo>
                <a:cubicBezTo>
                  <a:pt x="184583" y="59108"/>
                  <a:pt x="186204" y="60729"/>
                  <a:pt x="186204" y="62729"/>
                </a:cubicBezTo>
                <a:cubicBezTo>
                  <a:pt x="186204" y="62731"/>
                  <a:pt x="186204" y="62735"/>
                  <a:pt x="186204" y="62737"/>
                </a:cubicBezTo>
                <a:cubicBezTo>
                  <a:pt x="186305" y="64000"/>
                  <a:pt x="185638" y="65201"/>
                  <a:pt x="184512" y="65783"/>
                </a:cubicBezTo>
                <a:lnTo>
                  <a:pt x="125782" y="100994"/>
                </a:lnTo>
                <a:cubicBezTo>
                  <a:pt x="121967" y="103278"/>
                  <a:pt x="120630" y="107863"/>
                  <a:pt x="120630" y="111298"/>
                </a:cubicBezTo>
                <a:lnTo>
                  <a:pt x="120571" y="133489"/>
                </a:lnTo>
                <a:lnTo>
                  <a:pt x="195206" y="133489"/>
                </a:lnTo>
                <a:lnTo>
                  <a:pt x="195206" y="4524"/>
                </a:lnTo>
                <a:cubicBezTo>
                  <a:pt x="195213" y="1996"/>
                  <a:pt x="193170" y="-59"/>
                  <a:pt x="190642" y="-66"/>
                </a:cubicBezTo>
                <a:cubicBezTo>
                  <a:pt x="190572" y="-66"/>
                  <a:pt x="190504" y="-65"/>
                  <a:pt x="190434" y="-62"/>
                </a:cubicBezTo>
                <a:lnTo>
                  <a:pt x="119217" y="-62"/>
                </a:lnTo>
                <a:lnTo>
                  <a:pt x="-70" y="73998"/>
                </a:lnTo>
                <a:lnTo>
                  <a:pt x="-70" y="13348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endParaRPr sz="7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7"/>
          <p:cNvSpPr txBox="1">
            <a:spLocks noGrp="1"/>
          </p:cNvSpPr>
          <p:nvPr>
            <p:ph type="title"/>
          </p:nvPr>
        </p:nvSpPr>
        <p:spPr>
          <a:xfrm>
            <a:off x="6172200" y="3493008"/>
            <a:ext cx="11376200" cy="2246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"/>
              <a:buNone/>
              <a:defRPr sz="80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6172200" y="5958303"/>
            <a:ext cx="11379200" cy="49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400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700"/>
              <a:buNone/>
              <a:defRPr sz="27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body" idx="1"/>
          </p:nvPr>
        </p:nvSpPr>
        <p:spPr>
          <a:xfrm>
            <a:off x="736980" y="2377440"/>
            <a:ext cx="1681404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oto Sans Symbols"/>
              <a:buChar char="⚫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ourier New"/>
              <a:buChar char="o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ftr" idx="11"/>
          </p:nvPr>
        </p:nvSpPr>
        <p:spPr>
          <a:xfrm>
            <a:off x="9144001" y="9715500"/>
            <a:ext cx="8772526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760">
          <p15:clr>
            <a:srgbClr val="A4A3A4"/>
          </p15:clr>
        </p15:guide>
        <p15:guide id="2" orient="horz" pos="460">
          <p15:clr>
            <a:srgbClr val="A4A3A4"/>
          </p15:clr>
        </p15:guide>
        <p15:guide id="3" orient="horz" pos="6120">
          <p15:clr>
            <a:srgbClr val="A4A3A4"/>
          </p15:clr>
        </p15:guide>
        <p15:guide id="4" pos="462">
          <p15:clr>
            <a:srgbClr val="A4A3A4"/>
          </p15:clr>
        </p15:guide>
        <p15:guide id="5" pos="11056">
          <p15:clr>
            <a:srgbClr val="A4A3A4"/>
          </p15:clr>
        </p15:guide>
        <p15:guide id="6" pos="232">
          <p15:clr>
            <a:srgbClr val="A4A3A4"/>
          </p15:clr>
        </p15:guide>
        <p15:guide id="7" orient="horz" pos="6312">
          <p15:clr>
            <a:srgbClr val="A4A3A4"/>
          </p15:clr>
        </p15:guide>
        <p15:guide id="8" pos="11286">
          <p15:clr>
            <a:srgbClr val="A4A3A4"/>
          </p15:clr>
        </p15:guide>
        <p15:guide id="9" orient="horz" pos="6022">
          <p15:clr>
            <a:srgbClr val="A4A3A4"/>
          </p15:clr>
        </p15:guide>
        <p15:guide id="10" orient="horz" pos="1496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5"/>
          <p:cNvSpPr txBox="1"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8" name="Google Shape;168;p45"/>
          <p:cNvSpPr txBox="1"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Google Shape;169;p45"/>
          <p:cNvSpPr txBox="1">
            <a:spLocks noGrp="1"/>
          </p:cNvSpPr>
          <p:nvPr>
            <p:ph type="dt" idx="10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0" name="Google Shape;170;p45"/>
          <p:cNvSpPr txBox="1">
            <a:spLocks noGrp="1"/>
          </p:cNvSpPr>
          <p:nvPr>
            <p:ph type="ftr" idx="11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1" name="Google Shape;171;p45"/>
          <p:cNvSpPr txBox="1">
            <a:spLocks noGrp="1"/>
          </p:cNvSpPr>
          <p:nvPr>
            <p:ph type="sldNum" idx="12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G-cod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5"/>
          <p:cNvSpPr txBox="1">
            <a:spLocks noGrp="1"/>
          </p:cNvSpPr>
          <p:nvPr>
            <p:ph type="title"/>
          </p:nvPr>
        </p:nvSpPr>
        <p:spPr>
          <a:xfrm>
            <a:off x="736981" y="2366974"/>
            <a:ext cx="12474574" cy="3354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</a:pPr>
            <a:r>
              <a:rPr lang="en-US" dirty="0"/>
              <a:t>Post Processing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1838e3e1eb_0_0"/>
          <p:cNvSpPr txBox="1">
            <a:spLocks noGrp="1"/>
          </p:cNvSpPr>
          <p:nvPr>
            <p:ph type="body" idx="1"/>
          </p:nvPr>
        </p:nvSpPr>
        <p:spPr>
          <a:xfrm>
            <a:off x="736980" y="2377440"/>
            <a:ext cx="16814100" cy="71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dirty="0"/>
              <a:t>After completing this section, you’ll be able to:</a:t>
            </a:r>
            <a:endParaRPr dirty="0"/>
          </a:p>
          <a:p>
            <a:pPr marL="457200" lvl="0" indent="-4572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ct val="88000"/>
              <a:buFont typeface="Arial" panose="020B0604020202020204" pitchFamily="34" charset="0"/>
              <a:buChar char="•"/>
            </a:pPr>
            <a:r>
              <a:rPr lang="en-US" dirty="0"/>
              <a:t>Describe post processing.</a:t>
            </a:r>
            <a:endParaRPr dirty="0"/>
          </a:p>
          <a:p>
            <a:pPr marL="457200" lvl="0" indent="-4572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ct val="88000"/>
              <a:buFont typeface="Arial" panose="020B0604020202020204" pitchFamily="34" charset="0"/>
              <a:buChar char="•"/>
            </a:pPr>
            <a:r>
              <a:rPr lang="en-US" dirty="0"/>
              <a:t>Explain the theory of G and M codes.</a:t>
            </a:r>
            <a:endParaRPr dirty="0"/>
          </a:p>
          <a:p>
            <a:pPr marL="457200" lvl="0" indent="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6" name="Google Shape;266;g21838e3e1eb_0_0"/>
          <p:cNvSpPr txBox="1">
            <a:spLocks noGrp="1"/>
          </p:cNvSpPr>
          <p:nvPr>
            <p:ph type="title"/>
          </p:nvPr>
        </p:nvSpPr>
        <p:spPr>
          <a:xfrm>
            <a:off x="899540" y="731460"/>
            <a:ext cx="168141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</a:pPr>
            <a:r>
              <a:rPr lang="en-US" dirty="0"/>
              <a:t>Learning objectives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6"/>
          <p:cNvSpPr txBox="1">
            <a:spLocks noGrp="1"/>
          </p:cNvSpPr>
          <p:nvPr>
            <p:ph type="title"/>
          </p:nvPr>
        </p:nvSpPr>
        <p:spPr>
          <a:xfrm>
            <a:off x="891540" y="0"/>
            <a:ext cx="15773400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25" tIns="68550" rIns="137125" bIns="6855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US" dirty="0">
                <a:solidFill>
                  <a:schemeClr val="dk1"/>
                </a:solidFill>
              </a:rPr>
              <a:t>G and M codes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272" name="Google Shape;272;p36"/>
          <p:cNvSpPr txBox="1">
            <a:spLocks noGrp="1"/>
          </p:cNvSpPr>
          <p:nvPr>
            <p:ph type="body" idx="1"/>
          </p:nvPr>
        </p:nvSpPr>
        <p:spPr>
          <a:xfrm>
            <a:off x="1033780" y="1803718"/>
            <a:ext cx="13901420" cy="7787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25" tIns="68550" rIns="137125" bIns="68550" anchor="t" anchorCtr="0">
            <a:no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A CAM </a:t>
            </a:r>
            <a:r>
              <a:rPr lang="en-US" dirty="0"/>
              <a:t>p</a:t>
            </a:r>
            <a:r>
              <a:rPr lang="en-US" dirty="0">
                <a:solidFill>
                  <a:schemeClr val="dk1"/>
                </a:solidFill>
              </a:rPr>
              <a:t>rogram generates toolpaths from part geometry.</a:t>
            </a:r>
            <a:endParaRPr dirty="0"/>
          </a:p>
          <a:p>
            <a:pPr marL="6604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endParaRPr dirty="0">
              <a:solidFill>
                <a:schemeClr val="dk1"/>
              </a:solidFill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Toolpath generation in CAM program is the same regardless of what machine tool the program will be run on.</a:t>
            </a:r>
            <a:endParaRPr dirty="0"/>
          </a:p>
          <a:p>
            <a:pPr marL="6604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endParaRPr dirty="0">
              <a:solidFill>
                <a:schemeClr val="dk1"/>
              </a:solidFill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A CAM program doesn’t know what machine will be used at the time of toolpath generation.</a:t>
            </a:r>
            <a:endParaRPr dirty="0"/>
          </a:p>
          <a:p>
            <a:pPr marL="6604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endParaRPr dirty="0">
              <a:solidFill>
                <a:schemeClr val="dk1"/>
              </a:solidFill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Machine tools run specific controllers that read G and M codes.</a:t>
            </a:r>
            <a:endParaRPr dirty="0"/>
          </a:p>
          <a:p>
            <a:pPr marL="6604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endParaRPr dirty="0">
              <a:solidFill>
                <a:schemeClr val="dk1"/>
              </a:solidFill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G codes primarily tell the machine what type of motion is wanted</a:t>
            </a:r>
            <a:endParaRPr dirty="0"/>
          </a:p>
          <a:p>
            <a:pPr marL="1143000" lvl="1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dk1"/>
                </a:solidFill>
              </a:rPr>
              <a:t>G00: Rapid move</a:t>
            </a:r>
            <a:endParaRPr dirty="0"/>
          </a:p>
          <a:p>
            <a:pPr marL="1143000" lvl="1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dk1"/>
                </a:solidFill>
              </a:rPr>
              <a:t>G01: Linear move</a:t>
            </a:r>
          </a:p>
          <a:p>
            <a:pPr marL="68580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463550" indent="-444500">
              <a:spcBef>
                <a:spcPts val="0"/>
              </a:spcBef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M codes are miscellaneous codes for the controller</a:t>
            </a:r>
            <a:endParaRPr dirty="0"/>
          </a:p>
          <a:p>
            <a:pPr marL="1143000" lvl="1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dk1"/>
                </a:solidFill>
              </a:rPr>
              <a:t>M03: Spindle </a:t>
            </a:r>
            <a:r>
              <a:rPr lang="en-US" dirty="0"/>
              <a:t>o</a:t>
            </a:r>
            <a:r>
              <a:rPr lang="en-US" dirty="0">
                <a:solidFill>
                  <a:schemeClr val="dk1"/>
                </a:solidFill>
              </a:rPr>
              <a:t>n clockwise rotation</a:t>
            </a:r>
            <a:endParaRPr dirty="0"/>
          </a:p>
          <a:p>
            <a:pPr marL="1143000" lvl="1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dk1"/>
                </a:solidFill>
              </a:rPr>
              <a:t>M06: Automatic tool change 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7"/>
          <p:cNvSpPr txBox="1">
            <a:spLocks noGrp="1"/>
          </p:cNvSpPr>
          <p:nvPr>
            <p:ph type="title"/>
          </p:nvPr>
        </p:nvSpPr>
        <p:spPr>
          <a:xfrm>
            <a:off x="1257300" y="27382"/>
            <a:ext cx="15773400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25" tIns="68550" rIns="137125" bIns="6855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US" b="1" dirty="0">
                <a:solidFill>
                  <a:schemeClr val="dk1"/>
                </a:solidFill>
              </a:rPr>
              <a:t>Post processing</a:t>
            </a:r>
            <a:endParaRPr b="1" u="sng" dirty="0">
              <a:solidFill>
                <a:schemeClr val="dk1"/>
              </a:solidFill>
            </a:endParaRPr>
          </a:p>
        </p:txBody>
      </p:sp>
      <p:sp>
        <p:nvSpPr>
          <p:cNvPr id="278" name="Google Shape;278;p37"/>
          <p:cNvSpPr txBox="1">
            <a:spLocks noGrp="1"/>
          </p:cNvSpPr>
          <p:nvPr>
            <p:ph type="body" idx="1"/>
          </p:nvPr>
        </p:nvSpPr>
        <p:spPr>
          <a:xfrm>
            <a:off x="1054100" y="1702118"/>
            <a:ext cx="15773400" cy="82750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25" tIns="68550" rIns="137125" bIns="68550" anchor="t" anchorCtr="0">
            <a:noAutofit/>
          </a:bodyPr>
          <a:lstStyle/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A CAM program generates CAM toolpaths the same regardless of what machine tool control will be used.</a:t>
            </a:r>
            <a:endParaRPr dirty="0"/>
          </a:p>
          <a:p>
            <a:pPr marL="6604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endParaRPr dirty="0">
              <a:solidFill>
                <a:schemeClr val="dk1"/>
              </a:solidFill>
            </a:endParaRPr>
          </a:p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A word processing program doesn’t know what printer the user will want output for. Printer driver is used to convert word processing text to an output the printer can read.</a:t>
            </a:r>
            <a:endParaRPr dirty="0"/>
          </a:p>
          <a:p>
            <a:pPr marL="6604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endParaRPr dirty="0">
              <a:solidFill>
                <a:schemeClr val="dk1"/>
              </a:solidFill>
            </a:endParaRPr>
          </a:p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A post processing file is used to convert CAM toolpath to G and M code formatted in the correct way for a machine tool to read.</a:t>
            </a:r>
            <a:endParaRPr dirty="0"/>
          </a:p>
          <a:p>
            <a:pPr marL="6604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endParaRPr dirty="0">
              <a:solidFill>
                <a:schemeClr val="dk1"/>
              </a:solidFill>
            </a:endParaRPr>
          </a:p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Post Processing files can be edited to change the order that code is output for the machine tool control.</a:t>
            </a:r>
          </a:p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endParaRPr lang="en-US" dirty="0"/>
          </a:p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At the end of a program machine table can be brought to front center of the machine to make it easier for the operator to remove the parts</a:t>
            </a:r>
            <a:r>
              <a:rPr lang="en-US" dirty="0"/>
              <a:t>.</a:t>
            </a:r>
          </a:p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endParaRPr lang="en-US" dirty="0">
              <a:solidFill>
                <a:schemeClr val="dk1"/>
              </a:solidFill>
            </a:endParaRPr>
          </a:p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Coolant can be programmed to turn on when the tool reaches the feed height plane.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8"/>
          <p:cNvSpPr txBox="1">
            <a:spLocks noGrp="1"/>
          </p:cNvSpPr>
          <p:nvPr>
            <p:ph type="title"/>
          </p:nvPr>
        </p:nvSpPr>
        <p:spPr>
          <a:xfrm>
            <a:off x="830580" y="568008"/>
            <a:ext cx="15773400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25" tIns="68550" rIns="137125" bIns="6855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US" b="1" dirty="0">
                <a:solidFill>
                  <a:schemeClr val="dk1"/>
                </a:solidFill>
              </a:rPr>
              <a:t>Post processing</a:t>
            </a:r>
            <a:endParaRPr b="1" u="sng" dirty="0">
              <a:solidFill>
                <a:schemeClr val="dk1"/>
              </a:solidFill>
            </a:endParaRPr>
          </a:p>
        </p:txBody>
      </p:sp>
      <p:sp>
        <p:nvSpPr>
          <p:cNvPr id="284" name="Google Shape;284;p38"/>
          <p:cNvSpPr txBox="1">
            <a:spLocks noGrp="1"/>
          </p:cNvSpPr>
          <p:nvPr>
            <p:ph type="body" idx="1"/>
          </p:nvPr>
        </p:nvSpPr>
        <p:spPr>
          <a:xfrm>
            <a:off x="830580" y="2092960"/>
            <a:ext cx="15773400" cy="8031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25" tIns="68550" rIns="137125" bIns="68550" anchor="t" anchorCtr="0">
            <a:noAutofit/>
          </a:bodyPr>
          <a:lstStyle/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NC output from a CAM program typically generates a much longer NC program when compared to a NC program written by hand.</a:t>
            </a:r>
            <a:endParaRPr dirty="0"/>
          </a:p>
          <a:p>
            <a:pPr marL="6604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endParaRPr dirty="0">
              <a:solidFill>
                <a:schemeClr val="dk1"/>
              </a:solidFill>
            </a:endParaRPr>
          </a:p>
          <a:p>
            <a:pPr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A CAM program can automate mundane tasks that would be too difficult or tedious to write by hand such as horizontal and vertical lead in/lead out radii or maintaining a constant tool angle engagement for a roughing operation</a:t>
            </a:r>
            <a:endParaRPr dirty="0"/>
          </a:p>
          <a:p>
            <a:pPr marL="6604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endParaRPr dirty="0">
              <a:solidFill>
                <a:schemeClr val="dk1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</a:pPr>
            <a:r>
              <a:rPr lang="en-US" u="sng" dirty="0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 and M Code Examples</a:t>
            </a:r>
            <a:endParaRPr lang="en-US" u="sng" dirty="0">
              <a:solidFill>
                <a:schemeClr val="dk1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</a:pPr>
            <a:endParaRPr lang="en-US" u="sng" dirty="0"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</a:pPr>
            <a:r>
              <a:rPr lang="en-US" b="1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N</a:t>
            </a:r>
            <a:r>
              <a:rPr lang="en-US" b="0" i="0" dirty="0">
                <a:solidFill>
                  <a:srgbClr val="666666"/>
                </a:solidFill>
                <a:effectLst/>
                <a:latin typeface="Courier New" panose="02070309020205020404" pitchFamily="49" charset="0"/>
              </a:rPr>
              <a:t>60</a:t>
            </a:r>
            <a:r>
              <a:rPr lang="en-US" b="0" i="0" dirty="0">
                <a:solidFill>
                  <a:srgbClr val="BBBBBB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en-US" b="0" i="0" dirty="0">
                <a:solidFill>
                  <a:srgbClr val="202122"/>
                </a:solidFill>
                <a:effectLst/>
                <a:latin typeface="Courier New" panose="02070309020205020404" pitchFamily="49" charset="0"/>
              </a:rPr>
              <a:t>G41 G00 X1.1 Z1.1 T0303 M08: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Enable cutter radius compensation mode, rapid position to 0.55" above axial centerline (1.1" in diameter) and 1.1 in positive from the work offset in Z, activate flood coolant.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</a:pPr>
            <a:endParaRPr lang="en-US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</a:pPr>
            <a:r>
              <a:rPr lang="en-US" b="1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N</a:t>
            </a:r>
            <a:r>
              <a:rPr lang="en-US" b="0" i="0" dirty="0">
                <a:solidFill>
                  <a:srgbClr val="666666"/>
                </a:solidFill>
                <a:effectLst/>
                <a:latin typeface="Courier New" panose="02070309020205020404" pitchFamily="49" charset="0"/>
              </a:rPr>
              <a:t>70</a:t>
            </a:r>
            <a:r>
              <a:rPr lang="en-US" b="0" i="0" dirty="0">
                <a:solidFill>
                  <a:srgbClr val="BBBBBB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en-US" b="0" i="0" dirty="0">
                <a:solidFill>
                  <a:srgbClr val="202122"/>
                </a:solidFill>
                <a:effectLst/>
                <a:latin typeface="Courier New" panose="02070309020205020404" pitchFamily="49" charset="0"/>
              </a:rPr>
              <a:t>G01 Z1.0 F.05: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Feed in horizontally at rate of 0.050" per revolution of the spindle until the tool is positioned 1" positive from the work offset.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</a:pPr>
            <a:endParaRPr dirty="0">
              <a:solidFill>
                <a:schemeClr val="dk1"/>
              </a:solidFill>
            </a:endParaRPr>
          </a:p>
          <a:p>
            <a:pPr marL="342900" lvl="0" indent="-139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lang="en-US" b="1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N</a:t>
            </a:r>
            <a:r>
              <a:rPr lang="en-US" b="0" i="0" dirty="0">
                <a:solidFill>
                  <a:srgbClr val="666666"/>
                </a:solidFill>
                <a:effectLst/>
                <a:latin typeface="Courier New" panose="02070309020205020404" pitchFamily="49" charset="0"/>
              </a:rPr>
              <a:t>120</a:t>
            </a:r>
            <a:r>
              <a:rPr lang="en-US" b="0" i="0" dirty="0">
                <a:solidFill>
                  <a:srgbClr val="BBBBBB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en-US" b="0" i="0" dirty="0">
                <a:solidFill>
                  <a:srgbClr val="202122"/>
                </a:solidFill>
                <a:effectLst/>
                <a:latin typeface="Courier New" panose="02070309020205020404" pitchFamily="49" charset="0"/>
              </a:rPr>
              <a:t>G00 X1.1 M05 M09: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Clear the part, stop the spindle, turn off the coolant.</a:t>
            </a:r>
            <a:endParaRPr dirty="0">
              <a:solidFill>
                <a:schemeClr val="dk1"/>
              </a:solidFill>
            </a:endParaRPr>
          </a:p>
          <a:p>
            <a:pPr marL="342900" lvl="0" indent="-139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endParaRPr dirty="0">
              <a:solidFill>
                <a:schemeClr val="dk1"/>
              </a:solidFill>
            </a:endParaRPr>
          </a:p>
          <a:p>
            <a:pPr marL="342900" lvl="0" indent="-139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endParaRPr dirty="0">
              <a:solidFill>
                <a:schemeClr val="dk1"/>
              </a:solidFill>
            </a:endParaRPr>
          </a:p>
          <a:p>
            <a:pPr marL="342900" lvl="0" indent="-139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endParaRPr dirty="0">
              <a:solidFill>
                <a:schemeClr val="dk1"/>
              </a:solidFill>
            </a:endParaRPr>
          </a:p>
          <a:p>
            <a:pPr marL="342900" lvl="0" indent="-139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endParaRPr dirty="0">
              <a:solidFill>
                <a:schemeClr val="dk1"/>
              </a:solidFill>
            </a:endParaRPr>
          </a:p>
          <a:p>
            <a:pPr marL="342900" lvl="0" indent="-139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9"/>
          <p:cNvSpPr txBox="1">
            <a:spLocks noGrp="1"/>
          </p:cNvSpPr>
          <p:nvPr>
            <p:ph type="body" idx="1"/>
          </p:nvPr>
        </p:nvSpPr>
        <p:spPr>
          <a:xfrm>
            <a:off x="736980" y="2377440"/>
            <a:ext cx="16814040" cy="7178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sz="3200">
                <a:solidFill>
                  <a:schemeClr val="dk1"/>
                </a:solidFill>
              </a:rPr>
              <a:t>Graphical representation of a facing toolpath generated by Autodesk Fusion 360 </a:t>
            </a:r>
            <a:endParaRPr/>
          </a:p>
        </p:txBody>
      </p:sp>
      <p:sp>
        <p:nvSpPr>
          <p:cNvPr id="291" name="Google Shape;291;p39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</a:pPr>
            <a:r>
              <a:rPr lang="en-US" dirty="0">
                <a:solidFill>
                  <a:schemeClr val="dk1"/>
                </a:solidFill>
              </a:rPr>
              <a:t>NC program </a:t>
            </a:r>
            <a:r>
              <a:rPr lang="en-US" dirty="0"/>
              <a:t>e</a:t>
            </a:r>
            <a:r>
              <a:rPr lang="en-US" dirty="0">
                <a:solidFill>
                  <a:schemeClr val="dk1"/>
                </a:solidFill>
              </a:rPr>
              <a:t>xamples</a:t>
            </a:r>
            <a:endParaRPr dirty="0"/>
          </a:p>
        </p:txBody>
      </p:sp>
      <p:pic>
        <p:nvPicPr>
          <p:cNvPr id="292" name="Google Shape;292;p39" descr="Diagram, engineering drawing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06734" y="3342534"/>
            <a:ext cx="10674532" cy="64862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45D3153-1EF3-461C-BADB-A4221968AA74}"/>
              </a:ext>
            </a:extLst>
          </p:cNvPr>
          <p:cNvSpPr txBox="1"/>
          <p:nvPr/>
        </p:nvSpPr>
        <p:spPr>
          <a:xfrm>
            <a:off x="736980" y="1361440"/>
            <a:ext cx="1548384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lt1"/>
              </a:buClr>
              <a:buSzPts val="2800"/>
            </a:pPr>
            <a:endParaRPr lang="en-US" sz="3000" dirty="0">
              <a:solidFill>
                <a:schemeClr val="dk1"/>
              </a:solidFill>
            </a:endParaRPr>
          </a:p>
          <a:p>
            <a:pPr marL="457200" indent="-457200"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dk1"/>
                </a:solidFill>
              </a:rPr>
              <a:t>Different machine controllers generate NC programs in different formats.</a:t>
            </a:r>
          </a:p>
          <a:p>
            <a:pPr marL="457200" indent="-457200"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endParaRPr lang="en-US" sz="3000" dirty="0">
              <a:solidFill>
                <a:schemeClr val="dk1"/>
              </a:solidFill>
            </a:endParaRPr>
          </a:p>
          <a:p>
            <a:pPr marL="457200" indent="-457200"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dk1"/>
                </a:solidFill>
              </a:rPr>
              <a:t>The format of each program is output in a way that each machine control can properly read the G and M codes.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endParaRPr lang="en-US" sz="3000" dirty="0">
              <a:solidFill>
                <a:schemeClr val="dk1"/>
              </a:solidFill>
            </a:endParaRPr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88000"/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dk1"/>
                </a:solidFill>
              </a:rPr>
              <a:t>Two different machines can generate NC programs that are formatted completely different for the same part, but the machined part outcomes will be the same.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 lang="en-US" sz="30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 lang="en-US" sz="3000" dirty="0">
              <a:solidFill>
                <a:schemeClr val="dk1"/>
              </a:solidFill>
            </a:endParaRPr>
          </a:p>
          <a:p>
            <a:endParaRPr lang="en-US" dirty="0"/>
          </a:p>
        </p:txBody>
      </p:sp>
      <p:sp>
        <p:nvSpPr>
          <p:cNvPr id="305" name="Google Shape;305;p41"/>
          <p:cNvSpPr txBox="1">
            <a:spLocks noGrp="1"/>
          </p:cNvSpPr>
          <p:nvPr>
            <p:ph type="body" idx="1"/>
          </p:nvPr>
        </p:nvSpPr>
        <p:spPr>
          <a:xfrm>
            <a:off x="3172650" y="5213970"/>
            <a:ext cx="1085088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 sz="3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 sz="3200" dirty="0">
              <a:solidFill>
                <a:schemeClr val="dk1"/>
              </a:solidFill>
            </a:endParaRPr>
          </a:p>
        </p:txBody>
      </p:sp>
      <p:sp>
        <p:nvSpPr>
          <p:cNvPr id="306" name="Google Shape;306;p41"/>
          <p:cNvSpPr txBox="1">
            <a:spLocks noGrp="1"/>
          </p:cNvSpPr>
          <p:nvPr>
            <p:ph type="title"/>
          </p:nvPr>
        </p:nvSpPr>
        <p:spPr>
          <a:xfrm>
            <a:off x="736980" y="731521"/>
            <a:ext cx="16814040" cy="77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</a:pPr>
            <a:r>
              <a:rPr lang="en-US" dirty="0">
                <a:solidFill>
                  <a:schemeClr val="dk1"/>
                </a:solidFill>
              </a:rPr>
              <a:t>NC program </a:t>
            </a:r>
            <a:r>
              <a:rPr lang="en-US" dirty="0"/>
              <a:t>c</a:t>
            </a:r>
            <a:r>
              <a:rPr lang="en-US" dirty="0">
                <a:solidFill>
                  <a:schemeClr val="dk1"/>
                </a:solidFill>
              </a:rPr>
              <a:t>omparison</a:t>
            </a:r>
            <a:endParaRPr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5F9BCE-EAFD-715B-E5B0-23A759333142}"/>
              </a:ext>
            </a:extLst>
          </p:cNvPr>
          <p:cNvGrpSpPr/>
          <p:nvPr/>
        </p:nvGrpSpPr>
        <p:grpSpPr>
          <a:xfrm>
            <a:off x="3654604" y="5391233"/>
            <a:ext cx="8691364" cy="4436413"/>
            <a:chOff x="3654604" y="5391233"/>
            <a:chExt cx="8691364" cy="4436413"/>
          </a:xfrm>
        </p:grpSpPr>
        <p:pic>
          <p:nvPicPr>
            <p:cNvPr id="5" name="Google Shape;307;p41" descr="Text&#10;&#10;Description automatically generated">
              <a:extLst>
                <a:ext uri="{FF2B5EF4-FFF2-40B4-BE49-F238E27FC236}">
                  <a16:creationId xmlns:a16="http://schemas.microsoft.com/office/drawing/2014/main" id="{5AD17641-F715-EE54-D1E4-9C1291F7797E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654604" y="5991473"/>
              <a:ext cx="3130272" cy="38361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308;p41" descr="Text&#10;&#10;Description automatically generated">
              <a:extLst>
                <a:ext uri="{FF2B5EF4-FFF2-40B4-BE49-F238E27FC236}">
                  <a16:creationId xmlns:a16="http://schemas.microsoft.com/office/drawing/2014/main" id="{BE780467-635A-3230-1149-C98168C612EF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598090" y="5991473"/>
              <a:ext cx="3747878" cy="38361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FF80502-D4F3-865A-6D9B-12E42A57FF5A}"/>
                </a:ext>
              </a:extLst>
            </p:cNvPr>
            <p:cNvSpPr txBox="1"/>
            <p:nvPr/>
          </p:nvSpPr>
          <p:spPr>
            <a:xfrm>
              <a:off x="3921760" y="5391233"/>
              <a:ext cx="80393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Comparison of NC programs for the same part generated from two different controllers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42" descr="Logo, company n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>
        <p:fade/>
      </p:transition>
    </mc:Fallback>
  </mc:AlternateContent>
</p:sld>
</file>

<file path=ppt/theme/theme1.xml><?xml version="1.0" encoding="utf-8"?>
<a:theme xmlns:a="http://schemas.openxmlformats.org/drawingml/2006/main" name="Autodesk Theme">
  <a:themeElements>
    <a:clrScheme name="Custom 8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2BC275"/>
      </a:accent1>
      <a:accent2>
        <a:srgbClr val="5F60FF"/>
      </a:accent2>
      <a:accent3>
        <a:srgbClr val="D74E26"/>
      </a:accent3>
      <a:accent4>
        <a:srgbClr val="FFC31A"/>
      </a:accent4>
      <a:accent5>
        <a:srgbClr val="37A5CC"/>
      </a:accent5>
      <a:accent6>
        <a:srgbClr val="E51050"/>
      </a:accent6>
      <a:hlink>
        <a:srgbClr val="000000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530</Words>
  <Application>Microsoft Macintosh PowerPoint</Application>
  <PresentationFormat>Custom</PresentationFormat>
  <Paragraphs>63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Courier New</vt:lpstr>
      <vt:lpstr>Noto Sans Symbols</vt:lpstr>
      <vt:lpstr>Autodesk Theme</vt:lpstr>
      <vt:lpstr>Custom Design</vt:lpstr>
      <vt:lpstr>Post Processing</vt:lpstr>
      <vt:lpstr>Learning objectives</vt:lpstr>
      <vt:lpstr>G and M codes</vt:lpstr>
      <vt:lpstr>Post processing</vt:lpstr>
      <vt:lpstr>Post processing</vt:lpstr>
      <vt:lpstr>NC program examples</vt:lpstr>
      <vt:lpstr>NC program comparison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Perez</dc:creator>
  <cp:lastModifiedBy>Jessica Bendy</cp:lastModifiedBy>
  <cp:revision>5</cp:revision>
  <dcterms:created xsi:type="dcterms:W3CDTF">2021-11-15T20:13:18Z</dcterms:created>
  <dcterms:modified xsi:type="dcterms:W3CDTF">2023-05-31T23:03:33Z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0x010100B5C4813D7BB9BA43A46665860B1DA385</vt:lpwstr>
  </property>
  <property fmtid="{D5CDD505-2E9C-101B-9397-08002B2CF9AE}" pid="3" name="MediaServiceImageTags">
    <vt:lpwstr/>
  </property>
</Properties>
</file>